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78" y="4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7.png"/><Relationship Id="rId7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7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22028" y="0"/>
            <a:ext cx="14363687" cy="10285714"/>
            <a:chOff x="3922028" y="0"/>
            <a:chExt cx="1436368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6233" y="5924808"/>
            <a:ext cx="11580673" cy="48760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5485" y="4330353"/>
            <a:ext cx="2124749" cy="10056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73370" y="8764089"/>
            <a:ext cx="327736" cy="854062"/>
            <a:chOff x="17273370" y="8764089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73370" y="8764089"/>
              <a:ext cx="327735" cy="327735"/>
              <a:chOff x="17273370" y="8764089"/>
              <a:chExt cx="327735" cy="32773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273370" y="8764089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73371" y="9290416"/>
              <a:ext cx="327735" cy="327735"/>
              <a:chOff x="17273371" y="9290416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273371" y="9290416"/>
                <a:ext cx="327735" cy="32773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592" y="158702"/>
            <a:ext cx="2053536" cy="660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1429" y="1082402"/>
            <a:ext cx="16122857" cy="8120910"/>
            <a:chOff x="1081429" y="1082402"/>
            <a:chExt cx="16122857" cy="812091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1429" y="1082402"/>
              <a:ext cx="16122857" cy="812091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3647" y="1957792"/>
            <a:ext cx="3068894" cy="9142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4906" y="1082402"/>
            <a:ext cx="521027" cy="8120910"/>
            <a:chOff x="17074906" y="1082402"/>
            <a:chExt cx="521027" cy="81209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74906" y="1082402"/>
              <a:ext cx="521027" cy="8120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6146" y="8684556"/>
            <a:ext cx="12984766" cy="634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592" y="158702"/>
            <a:ext cx="2053536" cy="660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98338" y="1051367"/>
            <a:ext cx="12489039" cy="6851993"/>
            <a:chOff x="2898338" y="1051367"/>
            <a:chExt cx="12489039" cy="68519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8338" y="1051367"/>
              <a:ext cx="12489039" cy="685199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81777" y="1155212"/>
            <a:ext cx="2012650" cy="6349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67558" y="6676804"/>
            <a:ext cx="1434886" cy="6349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47775" y="391717"/>
            <a:ext cx="3981619" cy="66030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6315" y="7376468"/>
            <a:ext cx="7817559" cy="11618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592" y="158702"/>
            <a:ext cx="2053536" cy="660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01088" y="2582419"/>
            <a:ext cx="4883538" cy="3389634"/>
            <a:chOff x="6701088" y="2582419"/>
            <a:chExt cx="4883538" cy="338963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1088" y="2582419"/>
              <a:ext cx="4883538" cy="33896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02081" y="2582419"/>
            <a:ext cx="4883538" cy="3375865"/>
            <a:chOff x="13102081" y="2582419"/>
            <a:chExt cx="4883538" cy="33758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02081" y="2582419"/>
              <a:ext cx="4883538" cy="33758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82645" y="3774453"/>
            <a:ext cx="661445" cy="1295238"/>
            <a:chOff x="11982645" y="3774453"/>
            <a:chExt cx="661445" cy="12952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1982645" y="3774453"/>
              <a:ext cx="661445" cy="12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1546" y="3511045"/>
            <a:ext cx="4316817" cy="1532382"/>
            <a:chOff x="401546" y="3511045"/>
            <a:chExt cx="4316817" cy="15323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1546" y="3511045"/>
              <a:ext cx="4316817" cy="1532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64743" y="3788222"/>
            <a:ext cx="661445" cy="1295238"/>
            <a:chOff x="5364743" y="3788222"/>
            <a:chExt cx="661445" cy="12952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5364743" y="3788222"/>
              <a:ext cx="661445" cy="129523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95967" y="1326971"/>
            <a:ext cx="3981619" cy="66030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46667" y="581611"/>
            <a:ext cx="561839" cy="45713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592" y="158702"/>
            <a:ext cx="2053536" cy="660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6621" y="615896"/>
            <a:ext cx="17047757" cy="7885429"/>
            <a:chOff x="806621" y="615896"/>
            <a:chExt cx="17047757" cy="7885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621" y="615896"/>
              <a:ext cx="17047757" cy="788542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9003" y="6828839"/>
            <a:ext cx="8595486" cy="221582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82877" y="6828839"/>
            <a:ext cx="7714237" cy="22158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90779" y="709704"/>
            <a:ext cx="3544499" cy="66030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46667" y="581611"/>
            <a:ext cx="561839" cy="45713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592" y="158702"/>
            <a:ext cx="2053536" cy="66030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7746" y="8691262"/>
            <a:ext cx="15466024" cy="6349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928539"/>
            <a:ext cx="18285714" cy="5354626"/>
            <a:chOff x="0" y="1928539"/>
            <a:chExt cx="18285714" cy="53546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928539"/>
              <a:ext cx="18285714" cy="535462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90782" y="709704"/>
            <a:ext cx="3544499" cy="66030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VALID">
            <a:hlinkClick r:id="" action="ppaction://media"/>
            <a:extLst>
              <a:ext uri="{FF2B5EF4-FFF2-40B4-BE49-F238E27FC236}">
                <a16:creationId xmlns:a16="http://schemas.microsoft.com/office/drawing/2014/main" id="{586FA3D5-8E26-437C-95D0-32520651FE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20800" y="6210300"/>
            <a:ext cx="609600" cy="609600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5742" y="8815486"/>
            <a:ext cx="10428239" cy="11154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592" y="158702"/>
            <a:ext cx="2053536" cy="660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41614" y="886608"/>
            <a:ext cx="14402487" cy="7415795"/>
            <a:chOff x="1941614" y="886608"/>
            <a:chExt cx="14402487" cy="74157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41614" y="886608"/>
              <a:ext cx="14402487" cy="741579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71010" y="391717"/>
            <a:ext cx="3017578" cy="660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13416" y="894565"/>
            <a:ext cx="13713960" cy="7939088"/>
            <a:chOff x="2313416" y="894565"/>
            <a:chExt cx="13713960" cy="79390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3416" y="894565"/>
              <a:ext cx="13713960" cy="79390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1350" y="8939408"/>
            <a:ext cx="9806739" cy="11154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592" y="158702"/>
            <a:ext cx="2053536" cy="6603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71508" y="340917"/>
            <a:ext cx="2523996" cy="660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7161" y="811948"/>
            <a:ext cx="15407538" cy="7691843"/>
            <a:chOff x="957161" y="811948"/>
            <a:chExt cx="15407538" cy="7691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7161" y="811948"/>
              <a:ext cx="15407538" cy="7691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4926" y="7734524"/>
            <a:ext cx="12396810" cy="16888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592" y="158702"/>
            <a:ext cx="2053536" cy="6603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25294" y="624733"/>
            <a:ext cx="2628323" cy="660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592" y="158702"/>
            <a:ext cx="2053536" cy="6603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7973" y="624732"/>
            <a:ext cx="6074775" cy="6603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11397" y="1381253"/>
            <a:ext cx="15262921" cy="8556617"/>
            <a:chOff x="1511397" y="1381253"/>
            <a:chExt cx="15262921" cy="855661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1397" y="1381253"/>
              <a:ext cx="15262921" cy="85566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3815" y="3847650"/>
            <a:ext cx="16273899" cy="30475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7560" y="739728"/>
            <a:ext cx="2743061" cy="22484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33333" y="1736152"/>
            <a:ext cx="4923810" cy="1666392"/>
            <a:chOff x="5433333" y="1736152"/>
            <a:chExt cx="4923810" cy="16663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7620" y="1690439"/>
              <a:ext cx="3033524" cy="609509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7620" y="2316182"/>
              <a:ext cx="3693622" cy="609509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87620" y="2960651"/>
              <a:ext cx="182853" cy="579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57143" y="1736152"/>
            <a:ext cx="4923810" cy="1655886"/>
            <a:chOff x="13257143" y="1736152"/>
            <a:chExt cx="4923810" cy="16558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11430" y="1690439"/>
              <a:ext cx="2277734" cy="60950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11430" y="2305991"/>
              <a:ext cx="3693625" cy="60950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11430" y="2950145"/>
              <a:ext cx="182853" cy="5790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33333" y="6239325"/>
            <a:ext cx="4923810" cy="1666987"/>
            <a:chOff x="5433333" y="6239325"/>
            <a:chExt cx="4923810" cy="16669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87620" y="6193611"/>
              <a:ext cx="2369160" cy="60950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87620" y="6820268"/>
              <a:ext cx="2651365" cy="60950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87620" y="7464417"/>
              <a:ext cx="182853" cy="5790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03256" y="1403344"/>
            <a:ext cx="327736" cy="854062"/>
            <a:chOff x="4403256" y="1403344"/>
            <a:chExt cx="327736" cy="85406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403256" y="1403344"/>
              <a:ext cx="327735" cy="327735"/>
              <a:chOff x="4403256" y="1403344"/>
              <a:chExt cx="327735" cy="32773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403256" y="1403344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403256" y="1929671"/>
              <a:ext cx="327735" cy="327735"/>
              <a:chOff x="4403256" y="1929671"/>
              <a:chExt cx="327735" cy="32773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403256" y="1929671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336688" y="1441439"/>
            <a:ext cx="11282330" cy="12309"/>
            <a:chOff x="5336688" y="1441439"/>
            <a:chExt cx="11282330" cy="123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5336688" y="1441439"/>
              <a:ext cx="11282330" cy="123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257143" y="6226773"/>
            <a:ext cx="4923814" cy="1679533"/>
            <a:chOff x="13257143" y="6226773"/>
            <a:chExt cx="4923814" cy="167953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11434" y="6181060"/>
              <a:ext cx="3319996" cy="60950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11430" y="6820258"/>
              <a:ext cx="182853" cy="57903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11430" y="7464412"/>
              <a:ext cx="182853" cy="5790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592" y="158702"/>
            <a:ext cx="3017576" cy="6603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7301" y="662828"/>
            <a:ext cx="3017576" cy="660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74628" y="1797809"/>
            <a:ext cx="15255958" cy="8487905"/>
            <a:chOff x="2174628" y="1797809"/>
            <a:chExt cx="15255958" cy="84879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4628" y="1797809"/>
              <a:ext cx="15255958" cy="8487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16864" y="349178"/>
            <a:ext cx="1465868" cy="6603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7967" y="2615875"/>
            <a:ext cx="11867552" cy="50741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37794" y="123810"/>
            <a:ext cx="10210126" cy="10026407"/>
            <a:chOff x="4037794" y="123810"/>
            <a:chExt cx="10210126" cy="100264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37794" y="123810"/>
              <a:ext cx="10210126" cy="100264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66672" y="3847650"/>
            <a:ext cx="14872028" cy="30475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27567" y="1718291"/>
            <a:ext cx="10029115" cy="6436051"/>
            <a:chOff x="3727567" y="1718291"/>
            <a:chExt cx="10029115" cy="6436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7567" y="1718291"/>
              <a:ext cx="10029115" cy="64360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0278" y="8910898"/>
            <a:ext cx="14870408" cy="12190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592" y="158702"/>
            <a:ext cx="2723742" cy="6603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7135" y="7996878"/>
            <a:ext cx="17044442" cy="16253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84929" y="4537144"/>
            <a:ext cx="3227399" cy="4571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4701" y="890175"/>
            <a:ext cx="7931291" cy="6972371"/>
            <a:chOff x="894701" y="890175"/>
            <a:chExt cx="7931291" cy="69723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701" y="890175"/>
              <a:ext cx="7931291" cy="697237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592" y="158702"/>
            <a:ext cx="2723742" cy="6603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38322" y="1819520"/>
            <a:ext cx="8876069" cy="4929031"/>
            <a:chOff x="9038322" y="1819520"/>
            <a:chExt cx="8876069" cy="49290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38322" y="1819520"/>
              <a:ext cx="8876069" cy="49290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61910" y="3847650"/>
            <a:ext cx="11214972" cy="30475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6687" y="7361258"/>
            <a:ext cx="4786668" cy="11626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592" y="158702"/>
            <a:ext cx="1970998" cy="660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30018" y="1588270"/>
            <a:ext cx="6559012" cy="5616800"/>
            <a:chOff x="1330018" y="1588270"/>
            <a:chExt cx="6559012" cy="5616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0018" y="1588270"/>
              <a:ext cx="6559012" cy="5616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34289" y="1588270"/>
            <a:ext cx="6559012" cy="5616800"/>
            <a:chOff x="10734289" y="1588270"/>
            <a:chExt cx="6559012" cy="56168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34289" y="1588270"/>
              <a:ext cx="6559012" cy="5616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93088" y="7889245"/>
            <a:ext cx="661445" cy="1295238"/>
            <a:chOff x="4393088" y="7889245"/>
            <a:chExt cx="661445" cy="12952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93088" y="7889245"/>
              <a:ext cx="661445" cy="129523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66668" y="7361258"/>
            <a:ext cx="4569076" cy="11626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683074" y="7889245"/>
            <a:ext cx="661445" cy="1295238"/>
            <a:chOff x="13683074" y="7889245"/>
            <a:chExt cx="661445" cy="12952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83074" y="7889245"/>
              <a:ext cx="661445" cy="129523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80954" y="9130687"/>
            <a:ext cx="6641561" cy="175284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21696" y="9131154"/>
            <a:ext cx="6423966" cy="11626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592" y="158702"/>
            <a:ext cx="1970998" cy="6603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49906" y="1116863"/>
            <a:ext cx="12385902" cy="9168852"/>
            <a:chOff x="2949906" y="1116863"/>
            <a:chExt cx="12385902" cy="916885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9906" y="1116863"/>
              <a:ext cx="12385902" cy="916885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5825" y="605130"/>
            <a:ext cx="2581777" cy="6603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71434" y="3847650"/>
            <a:ext cx="11641628" cy="30475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사용자 지정</PresentationFormat>
  <Paragraphs>0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Owner</cp:lastModifiedBy>
  <cp:revision>2</cp:revision>
  <dcterms:created xsi:type="dcterms:W3CDTF">2021-12-29T17:15:49Z</dcterms:created>
  <dcterms:modified xsi:type="dcterms:W3CDTF">2021-12-29T08:31:56Z</dcterms:modified>
</cp:coreProperties>
</file>